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200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A70932B7-6BDD-6E44-BAE9-B3F845F77FC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1566641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70932B7-6BDD-6E44-BAE9-B3F845F77FC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3214388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70932B7-6BDD-6E44-BAE9-B3F845F77FC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1290595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A70932B7-6BDD-6E44-BAE9-B3F845F77FC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1083850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A70932B7-6BDD-6E44-BAE9-B3F845F77FC7}" type="datetimeFigureOut">
              <a:rPr lang="en-US" smtClean="0"/>
              <a:t>2016-05-26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2615400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A70932B7-6BDD-6E44-BAE9-B3F845F77FC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399741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A70932B7-6BDD-6E44-BAE9-B3F845F77FC7}" type="datetimeFigureOut">
              <a:rPr lang="en-US" smtClean="0"/>
              <a:t>2016-05-26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582532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A70932B7-6BDD-6E44-BAE9-B3F845F77FC7}" type="datetimeFigureOut">
              <a:rPr lang="en-US" smtClean="0"/>
              <a:t>2016-05-26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946357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0932B7-6BDD-6E44-BAE9-B3F845F77FC7}" type="datetimeFigureOut">
              <a:rPr lang="en-US" smtClean="0"/>
              <a:t>2016-05-26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3887352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70932B7-6BDD-6E44-BAE9-B3F845F77FC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2705255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70932B7-6BDD-6E44-BAE9-B3F845F77FC7}" type="datetimeFigureOut">
              <a:rPr lang="en-US" smtClean="0"/>
              <a:t>2016-05-26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4DFE5-9707-8A48-A408-CB39B67C01B1}" type="slidenum">
              <a:rPr lang="en-US" smtClean="0"/>
              <a:t>‹#›</a:t>
            </a:fld>
            <a:endParaRPr lang="en-US"/>
          </a:p>
        </p:txBody>
      </p:sp>
    </p:spTree>
    <p:extLst>
      <p:ext uri="{BB962C8B-B14F-4D97-AF65-F5344CB8AC3E}">
        <p14:creationId xmlns:p14="http://schemas.microsoft.com/office/powerpoint/2010/main" val="3533185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932B7-6BDD-6E44-BAE9-B3F845F77FC7}" type="datetimeFigureOut">
              <a:rPr lang="en-US" smtClean="0"/>
              <a:t>2016-05-26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4DFE5-9707-8A48-A408-CB39B67C01B1}" type="slidenum">
              <a:rPr lang="en-US" smtClean="0"/>
              <a:t>‹#›</a:t>
            </a:fld>
            <a:endParaRPr lang="en-US"/>
          </a:p>
        </p:txBody>
      </p:sp>
    </p:spTree>
    <p:extLst>
      <p:ext uri="{BB962C8B-B14F-4D97-AF65-F5344CB8AC3E}">
        <p14:creationId xmlns:p14="http://schemas.microsoft.com/office/powerpoint/2010/main" val="2342089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290" y="320698"/>
            <a:ext cx="8681378" cy="1470025"/>
          </a:xfrm>
        </p:spPr>
        <p:txBody>
          <a:bodyPr/>
          <a:lstStyle/>
          <a:p>
            <a:r>
              <a:rPr lang="en-US"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t>
            </a:r>
            <a:r>
              <a:rPr lang="en-US"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etitcodiac</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river</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ubtitle 2"/>
          <p:cNvSpPr>
            <a:spLocks noGrp="1"/>
          </p:cNvSpPr>
          <p:nvPr>
            <p:ph type="subTitle" idx="1"/>
          </p:nvPr>
        </p:nvSpPr>
        <p:spPr>
          <a:xfrm>
            <a:off x="353155" y="1546129"/>
            <a:ext cx="8498513" cy="4583089"/>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Ashley </a:t>
            </a:r>
            <a:r>
              <a:rPr lang="en-US"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Ison</a:t>
            </a:r>
            <a:endPar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Debra-</a:t>
            </a:r>
            <a:r>
              <a:rPr lang="en-US"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jane</a:t>
            </a: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Wells </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4" name="Picture 3"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5422" y="3961073"/>
            <a:ext cx="5246247" cy="1974249"/>
          </a:xfrm>
          <a:prstGeom prst="rect">
            <a:avLst/>
          </a:prstGeom>
        </p:spPr>
      </p:pic>
    </p:spTree>
    <p:extLst>
      <p:ext uri="{BB962C8B-B14F-4D97-AF65-F5344CB8AC3E}">
        <p14:creationId xmlns:p14="http://schemas.microsoft.com/office/powerpoint/2010/main" val="2666339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What are the names of the local groups working to protect the ecosystem?</a:t>
            </a:r>
            <a:endParaRPr 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2111560"/>
            <a:ext cx="8229600" cy="4525963"/>
          </a:xfrm>
        </p:spPr>
        <p:txBody>
          <a:bodyPr>
            <a:normAutofit fontScale="77500" lnSpcReduction="2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etitcodiac</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watershed alliance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Fort folly first nation</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Moncton fish &amp; game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etitcodiac</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sportsman’s club</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village of </a:t>
            </a:r>
            <a:r>
              <a:rPr lang="en-US"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etitcodiac</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Petitcodiac</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riverkeeper</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big salmon river salmon association</a:t>
            </a:r>
          </a:p>
          <a:p>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Shepody</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fish &amp; game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dieppe</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fly tying club</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NB salmon council</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atlantic</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salmon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frederation</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064553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What are the issues people are concerned about?</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p:txBody>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a:t>
            </a:r>
            <a:r>
              <a:rPr lang="en-US"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petitcodiac</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river is brown  in color due to the high levels of clay and silt that form the bedrock through which the river flows. This color has resulted in the </a:t>
            </a:r>
            <a:r>
              <a:rPr lang="en-US"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petitcodiacriver’s</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nickname “chocolate river.” long sections of the </a:t>
            </a:r>
            <a:r>
              <a:rPr lang="en-US"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petitcodiac</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river have virtually no vegetated riparian areas to buffer the river from storm water runoff and erosion.</a:t>
            </a:r>
            <a:endParaRPr lang="en-US"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355723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a:t>
            </a:r>
            <a:br>
              <a:rPr lang="en-US" dirty="0" smtClean="0"/>
            </a:br>
            <a:endParaRPr lang="en-US" dirty="0"/>
          </a:p>
        </p:txBody>
      </p:sp>
      <p:sp>
        <p:nvSpPr>
          <p:cNvPr id="3" name="Content Placeholder 2"/>
          <p:cNvSpPr>
            <a:spLocks noGrp="1"/>
          </p:cNvSpPr>
          <p:nvPr>
            <p:ph idx="1"/>
          </p:nvPr>
        </p:nvSpPr>
        <p:spPr/>
        <p:txBody>
          <a:bodyPr/>
          <a:lstStyle/>
          <a:p>
            <a:r>
              <a:rPr lang="en-US" dirty="0" smtClean="0">
                <a:effectLst>
                  <a:glow rad="139700">
                    <a:schemeClr val="accent5">
                      <a:satMod val="175000"/>
                      <a:alpha val="40000"/>
                    </a:schemeClr>
                  </a:glow>
                </a:effectLst>
              </a:rPr>
              <a:t>The </a:t>
            </a:r>
            <a:r>
              <a:rPr lang="en-US" dirty="0" err="1" smtClean="0">
                <a:effectLst>
                  <a:glow rad="139700">
                    <a:schemeClr val="accent5">
                      <a:satMod val="175000"/>
                      <a:alpha val="40000"/>
                    </a:schemeClr>
                  </a:glow>
                </a:effectLst>
              </a:rPr>
              <a:t>mi’kmaq</a:t>
            </a:r>
            <a:r>
              <a:rPr lang="en-US" dirty="0" smtClean="0">
                <a:effectLst>
                  <a:glow rad="139700">
                    <a:schemeClr val="accent5">
                      <a:satMod val="175000"/>
                      <a:alpha val="40000"/>
                    </a:schemeClr>
                  </a:glow>
                </a:effectLst>
              </a:rPr>
              <a:t> were the first to settle near the river, the village of </a:t>
            </a:r>
            <a:r>
              <a:rPr lang="en-US" dirty="0" err="1" smtClean="0">
                <a:effectLst>
                  <a:glow rad="139700">
                    <a:schemeClr val="accent5">
                      <a:satMod val="175000"/>
                      <a:alpha val="40000"/>
                    </a:schemeClr>
                  </a:glow>
                </a:effectLst>
              </a:rPr>
              <a:t>petitcodiac,where</a:t>
            </a:r>
            <a:r>
              <a:rPr lang="en-US" dirty="0" smtClean="0">
                <a:effectLst>
                  <a:glow rad="139700">
                    <a:schemeClr val="accent5">
                      <a:satMod val="175000"/>
                      <a:alpha val="40000"/>
                    </a:schemeClr>
                  </a:glow>
                </a:effectLst>
              </a:rPr>
              <a:t> they had a winter camp. Acadian resistance fighters in village-des-</a:t>
            </a:r>
            <a:r>
              <a:rPr lang="en-US" dirty="0" err="1" smtClean="0">
                <a:effectLst>
                  <a:glow rad="139700">
                    <a:schemeClr val="accent5">
                      <a:satMod val="175000"/>
                      <a:alpha val="40000"/>
                    </a:schemeClr>
                  </a:glow>
                </a:effectLst>
              </a:rPr>
              <a:t>blanchard</a:t>
            </a:r>
            <a:r>
              <a:rPr lang="en-US" dirty="0" smtClean="0">
                <a:effectLst>
                  <a:glow rad="139700">
                    <a:schemeClr val="accent5">
                      <a:satMod val="175000"/>
                      <a:alpha val="40000"/>
                    </a:schemeClr>
                  </a:glow>
                </a:effectLst>
              </a:rPr>
              <a:t> fought under the command of </a:t>
            </a:r>
            <a:r>
              <a:rPr lang="en-US" dirty="0" err="1" smtClean="0">
                <a:effectLst>
                  <a:glow rad="139700">
                    <a:schemeClr val="accent5">
                      <a:satMod val="175000"/>
                      <a:alpha val="40000"/>
                    </a:schemeClr>
                  </a:glow>
                </a:effectLst>
              </a:rPr>
              <a:t>french</a:t>
            </a:r>
            <a:r>
              <a:rPr lang="en-US" dirty="0" smtClean="0">
                <a:effectLst>
                  <a:glow rad="139700">
                    <a:schemeClr val="accent5">
                      <a:satMod val="175000"/>
                      <a:alpha val="40000"/>
                    </a:schemeClr>
                  </a:glow>
                </a:effectLst>
              </a:rPr>
              <a:t> leader </a:t>
            </a:r>
            <a:r>
              <a:rPr lang="en-US" dirty="0" err="1" smtClean="0">
                <a:effectLst>
                  <a:glow rad="139700">
                    <a:schemeClr val="accent5">
                      <a:satMod val="175000"/>
                      <a:alpha val="40000"/>
                    </a:schemeClr>
                  </a:glow>
                </a:effectLst>
              </a:rPr>
              <a:t>charlesdeschamps</a:t>
            </a:r>
            <a:r>
              <a:rPr lang="en-US" dirty="0" smtClean="0">
                <a:effectLst>
                  <a:glow rad="139700">
                    <a:schemeClr val="accent5">
                      <a:satMod val="175000"/>
                      <a:alpha val="40000"/>
                    </a:schemeClr>
                  </a:glow>
                </a:effectLst>
              </a:rPr>
              <a:t> de </a:t>
            </a:r>
            <a:r>
              <a:rPr lang="en-US" dirty="0" err="1" smtClean="0">
                <a:effectLst>
                  <a:glow rad="139700">
                    <a:schemeClr val="accent5">
                      <a:satMod val="175000"/>
                      <a:alpha val="40000"/>
                    </a:schemeClr>
                  </a:glow>
                </a:effectLst>
              </a:rPr>
              <a:t>boishebert</a:t>
            </a:r>
            <a:r>
              <a:rPr lang="en-US" dirty="0" smtClean="0">
                <a:effectLst>
                  <a:glow rad="139700">
                    <a:schemeClr val="accent5">
                      <a:satMod val="175000"/>
                      <a:alpha val="40000"/>
                    </a:schemeClr>
                  </a:glow>
                </a:effectLst>
              </a:rPr>
              <a:t> in the battle of </a:t>
            </a:r>
            <a:r>
              <a:rPr lang="en-US" dirty="0" err="1" smtClean="0">
                <a:effectLst>
                  <a:glow rad="139700">
                    <a:schemeClr val="accent5">
                      <a:satMod val="175000"/>
                      <a:alpha val="40000"/>
                    </a:schemeClr>
                  </a:glow>
                </a:effectLst>
              </a:rPr>
              <a:t>petitcodiac</a:t>
            </a:r>
            <a:r>
              <a:rPr lang="en-US" dirty="0" smtClean="0">
                <a:effectLst>
                  <a:glow rad="139700">
                    <a:schemeClr val="accent5">
                      <a:satMod val="175000"/>
                      <a:alpha val="40000"/>
                    </a:schemeClr>
                  </a:glow>
                </a:effectLst>
              </a:rPr>
              <a:t> to fend off </a:t>
            </a:r>
            <a:r>
              <a:rPr lang="en-US" smtClean="0">
                <a:effectLst>
                  <a:glow rad="139700">
                    <a:schemeClr val="accent5">
                      <a:satMod val="175000"/>
                      <a:alpha val="40000"/>
                    </a:schemeClr>
                  </a:glow>
                </a:effectLst>
              </a:rPr>
              <a:t>british </a:t>
            </a:r>
            <a:r>
              <a:rPr lang="en-US" dirty="0" smtClean="0">
                <a:effectLst>
                  <a:glow rad="139700">
                    <a:schemeClr val="accent5">
                      <a:satMod val="175000"/>
                      <a:alpha val="40000"/>
                    </a:schemeClr>
                  </a:glow>
                </a:effectLst>
              </a:rPr>
              <a:t>troops and suffered the destruction of most of their settlement</a:t>
            </a:r>
            <a:r>
              <a:rPr lang="en-US" dirty="0" smtClean="0"/>
              <a:t>.</a:t>
            </a:r>
            <a:endParaRPr lang="en-US" dirty="0"/>
          </a:p>
        </p:txBody>
      </p:sp>
      <p:sp>
        <p:nvSpPr>
          <p:cNvPr id="4" name="Explosion 1 3"/>
          <p:cNvSpPr/>
          <p:nvPr/>
        </p:nvSpPr>
        <p:spPr>
          <a:xfrm>
            <a:off x="2917027" y="0"/>
            <a:ext cx="3281656" cy="1624162"/>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847458" y="377244"/>
            <a:ext cx="1848289" cy="646331"/>
          </a:xfrm>
          <a:prstGeom prst="rect">
            <a:avLst/>
          </a:prstGeom>
          <a:noFill/>
        </p:spPr>
        <p:txBody>
          <a:bodyPr wrap="square" rtlCol="0">
            <a:spAutoFit/>
          </a:bodyPr>
          <a:lstStyle/>
          <a:p>
            <a:r>
              <a:rPr lang="en-US" sz="3600" dirty="0" smtClean="0"/>
              <a:t>history</a:t>
            </a:r>
            <a:endParaRPr lang="en-US" sz="3600" dirty="0"/>
          </a:p>
        </p:txBody>
      </p:sp>
    </p:spTree>
    <p:extLst>
      <p:ext uri="{BB962C8B-B14F-4D97-AF65-F5344CB8AC3E}">
        <p14:creationId xmlns:p14="http://schemas.microsoft.com/office/powerpoint/2010/main" val="3749369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tides?</a:t>
            </a:r>
            <a:endParaRPr lang="en-US" dirty="0"/>
          </a:p>
        </p:txBody>
      </p:sp>
      <p:sp>
        <p:nvSpPr>
          <p:cNvPr id="3" name="Content Placeholder 2"/>
          <p:cNvSpPr>
            <a:spLocks noGrp="1"/>
          </p:cNvSpPr>
          <p:nvPr>
            <p:ph idx="1"/>
          </p:nvPr>
        </p:nvSpPr>
        <p:spPr>
          <a:xfrm>
            <a:off x="557787" y="2530737"/>
            <a:ext cx="8229600" cy="4525963"/>
          </a:xfrm>
        </p:spPr>
        <p:txBody>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Tides are the rise and fall of sea levels caused by the combined affect of the rotation of the earth.</a:t>
            </a: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 name="Wave 3"/>
          <p:cNvSpPr/>
          <p:nvPr/>
        </p:nvSpPr>
        <p:spPr>
          <a:xfrm>
            <a:off x="1697408" y="176048"/>
            <a:ext cx="6198683" cy="142415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030187" y="540718"/>
            <a:ext cx="4086353" cy="707886"/>
          </a:xfrm>
          <a:prstGeom prst="rect">
            <a:avLst/>
          </a:prstGeom>
          <a:noFill/>
        </p:spPr>
        <p:txBody>
          <a:bodyPr wrap="square" rtlCol="0">
            <a:spAutoFit/>
          </a:bodyPr>
          <a:lstStyle/>
          <a:p>
            <a:r>
              <a:rPr lang="en-US" sz="4000" dirty="0" smtClean="0"/>
              <a:t>What are tides?</a:t>
            </a:r>
            <a:endParaRPr lang="en-US" sz="4000" dirty="0"/>
          </a:p>
        </p:txBody>
      </p:sp>
    </p:spTree>
    <p:extLst>
      <p:ext uri="{BB962C8B-B14F-4D97-AF65-F5344CB8AC3E}">
        <p14:creationId xmlns:p14="http://schemas.microsoft.com/office/powerpoint/2010/main" val="531970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reflection blurRad="6350" stA="60000" endA="900" endPos="60000" dist="60007" dir="5400000" sy="-100000" algn="bl" rotWithShape="0"/>
                </a:effectLst>
              </a:rPr>
              <a:t>What Is erosion and how does it work?</a:t>
            </a:r>
            <a:endParaRPr lang="en-US" dirty="0">
              <a:effectLst>
                <a:reflection blurRad="6350" stA="60000" endA="900" endPos="60000" dist="60007" dir="5400000" sy="-100000" algn="bl" rotWithShape="0"/>
              </a:effectLst>
            </a:endParaRPr>
          </a:p>
        </p:txBody>
      </p:sp>
      <p:sp>
        <p:nvSpPr>
          <p:cNvPr id="3" name="Content Placeholder 2"/>
          <p:cNvSpPr>
            <a:spLocks noGrp="1"/>
          </p:cNvSpPr>
          <p:nvPr>
            <p:ph idx="1"/>
          </p:nvPr>
        </p:nvSpPr>
        <p:spPr/>
        <p:txBody>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Erosion is the action of surface processes that remove soil, rock or dissolved material from one location on the earths crust, then transporting it away to another location </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223202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What is deposition?</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Deposition is the geological process in which sediments, soil and rocks are added to a landform or land mass. Wind ice, and water, as well as sediments flowing via gravity, transport previously eroded sediment, which at the loss of enough kinetic energy in the, is the deposited, building up layers of sediment. </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75429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What causes deposition?</a:t>
            </a:r>
            <a:endParaRPr 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Content Placeholder 2"/>
          <p:cNvSpPr>
            <a:spLocks noGrp="1"/>
          </p:cNvSpPr>
          <p:nvPr>
            <p:ph idx="1"/>
          </p:nvPr>
        </p:nvSpPr>
        <p:spPr/>
        <p:txBody>
          <a:bodyPr>
            <a:normAutofit fontScale="92500" lnSpcReduction="10000"/>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Running water-rivers carry rocks and dirt down it and at the end it builds up into a pile.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Glaciers-glaciers move and pick up rocks dirt and when the glacier runs into land all the rock builds up and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makesa</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big pile.</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Oceans- At a beach do you see a hill going up to the shore? That is a sand dune. A sand dune is the shore line. It’s were the water goes up to, it takes the sand and washes it to the shore right at that spot. </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227120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species live in the </a:t>
            </a:r>
            <a:r>
              <a:rPr lang="en-US" dirty="0" err="1"/>
              <a:t>P</a:t>
            </a:r>
            <a:r>
              <a:rPr lang="en-US" dirty="0" err="1" smtClean="0"/>
              <a:t>etitcodiac</a:t>
            </a:r>
            <a:r>
              <a:rPr lang="en-US" dirty="0" smtClean="0"/>
              <a:t>?</a:t>
            </a:r>
            <a:endParaRPr lang="en-US" dirty="0"/>
          </a:p>
        </p:txBody>
      </p:sp>
      <p:sp>
        <p:nvSpPr>
          <p:cNvPr id="3" name="Content Placeholder 2"/>
          <p:cNvSpPr>
            <a:spLocks noGrp="1"/>
          </p:cNvSpPr>
          <p:nvPr>
            <p:ph idx="1"/>
          </p:nvPr>
        </p:nvSpPr>
        <p:spPr/>
        <p:txBody>
          <a:bodyPr>
            <a:normAutofit fontScale="85000" lnSpcReduction="20000"/>
            <a:scene3d>
              <a:camera prst="orthographicFront"/>
              <a:lightRig rig="balanced" dir="t">
                <a:rot lat="0" lon="0" rev="2100000"/>
              </a:lightRig>
            </a:scene3d>
            <a:sp3d extrusionH="57150" prstMaterial="metal">
              <a:bevelT w="38100" h="25400"/>
              <a:contourClr>
                <a:schemeClr val="bg2"/>
              </a:contourClr>
            </a:sp3d>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Alewife</a:t>
            </a:r>
          </a:p>
          <a:p>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Blueback Herring</a:t>
            </a:r>
          </a:p>
          <a:p>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Rainbow Smelt </a:t>
            </a:r>
          </a:p>
          <a:p>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Brook Trout </a:t>
            </a:r>
          </a:p>
          <a:p>
            <a:endParaRPr lang="en-US" b="1" dirty="0">
              <a:ln w="50800"/>
              <a:solidFill>
                <a:schemeClr val="bg1">
                  <a:shade val="50000"/>
                </a:schemeClr>
              </a:solidFill>
            </a:endParaRPr>
          </a:p>
          <a:p>
            <a:endParaRPr lang="en-US" b="1" dirty="0" smtClean="0">
              <a:ln w="50800"/>
              <a:solidFill>
                <a:schemeClr val="bg1">
                  <a:shade val="50000"/>
                </a:schemeClr>
              </a:solidFill>
            </a:endParaRPr>
          </a:p>
          <a:p>
            <a:endParaRPr lang="en-US" b="1" dirty="0">
              <a:ln w="50800"/>
              <a:solidFill>
                <a:schemeClr val="bg1">
                  <a:shade val="50000"/>
                </a:schemeClr>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8530" y="1170205"/>
            <a:ext cx="2596756" cy="1102112"/>
          </a:xfrm>
          <a:prstGeom prst="rect">
            <a:avLst/>
          </a:prstGeom>
        </p:spPr>
      </p:pic>
      <p:pic>
        <p:nvPicPr>
          <p:cNvPr id="6" name="Picture 5"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2976" y="3790683"/>
            <a:ext cx="3534609" cy="1237113"/>
          </a:xfrm>
          <a:prstGeom prst="rect">
            <a:avLst/>
          </a:prstGeom>
        </p:spPr>
      </p:pic>
      <p:pic>
        <p:nvPicPr>
          <p:cNvPr id="8" name="Picture 7" descr="imgr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2976" y="2272317"/>
            <a:ext cx="3128495" cy="1270951"/>
          </a:xfrm>
          <a:prstGeom prst="rect">
            <a:avLst/>
          </a:prstGeom>
        </p:spPr>
      </p:pic>
      <p:pic>
        <p:nvPicPr>
          <p:cNvPr id="9" name="Picture 8"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0984" y="5027796"/>
            <a:ext cx="2890487" cy="1409337"/>
          </a:xfrm>
          <a:prstGeom prst="rect">
            <a:avLst/>
          </a:prstGeom>
        </p:spPr>
      </p:pic>
    </p:spTree>
    <p:extLst>
      <p:ext uri="{BB962C8B-B14F-4D97-AF65-F5344CB8AC3E}">
        <p14:creationId xmlns:p14="http://schemas.microsoft.com/office/powerpoint/2010/main" val="2005558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How healthy is the ecosystem? </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Content Placeholder 2"/>
          <p:cNvSpPr>
            <a:spLocks noGrp="1"/>
          </p:cNvSpPr>
          <p:nvPr>
            <p:ph idx="1"/>
          </p:nvPr>
        </p:nvSpPr>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a:t>
            </a:r>
            <a:r>
              <a:rPr lang="en-US"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Petitcodiac</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River was listed 2003 as the most endangered river in Canada by Earth wild International, and was listed second, behind Quebec’s Rupert River in 2002. The causeway was cited as one of the major factors behind the river’s degraded health.</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608436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can the ecosystem be protected?</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normAutofit fontScale="85000" lnSpcReduction="2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 protect the ecological integrity of the </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Petitcodiac</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and </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Memramcook</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River watersheds and the </a:t>
            </a:r>
            <a:r>
              <a:rPr lang="en-US"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Shepody</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Bay estuary</a:t>
            </a:r>
          </a:p>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 promote the environment, socioeconomic, cultural, and historical values of the river system through public awareness initiatives</a:t>
            </a:r>
          </a:p>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 restore fish passage and fish habitat throughout the watershed</a:t>
            </a:r>
          </a:p>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 educate citizens and youth on the importance of clean water</a:t>
            </a:r>
          </a:p>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To identify pollution sources and promote effective solutions</a:t>
            </a:r>
          </a:p>
        </p:txBody>
      </p:sp>
    </p:spTree>
    <p:extLst>
      <p:ext uri="{BB962C8B-B14F-4D97-AF65-F5344CB8AC3E}">
        <p14:creationId xmlns:p14="http://schemas.microsoft.com/office/powerpoint/2010/main" val="2399467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TotalTime>
  <Words>581</Words>
  <Application>Microsoft Macintosh PowerPoint</Application>
  <PresentationFormat>On-screen Show (4:3)</PresentationFormat>
  <Paragraphs>51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Petitcodiac river</vt:lpstr>
      <vt:lpstr>History </vt:lpstr>
      <vt:lpstr>What are tides?</vt:lpstr>
      <vt:lpstr>What Is erosion and how does it work?</vt:lpstr>
      <vt:lpstr>What is deposition?</vt:lpstr>
      <vt:lpstr>What causes deposition?</vt:lpstr>
      <vt:lpstr>What species live in the Petitcodiac?</vt:lpstr>
      <vt:lpstr>How healthy is the ecosystem? </vt:lpstr>
      <vt:lpstr>How can the ecosystem be protected?</vt:lpstr>
      <vt:lpstr>What are the names of the local groups working to protect the ecosystem?</vt:lpstr>
      <vt:lpstr>What are the issues people are concerned about?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Petitcodiac river</dc:title>
  <dc:creator>rtgsdfsdfsdf</dc:creator>
  <cp:lastModifiedBy>rtgsdfsdfsdf</cp:lastModifiedBy>
  <cp:revision>12</cp:revision>
  <dcterms:created xsi:type="dcterms:W3CDTF">2016-05-24T13:27:20Z</dcterms:created>
  <dcterms:modified xsi:type="dcterms:W3CDTF">2016-05-26T13:27:19Z</dcterms:modified>
</cp:coreProperties>
</file>